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62" r:id="rId4"/>
    <p:sldId id="259" r:id="rId5"/>
    <p:sldId id="261" r:id="rId6"/>
    <p:sldId id="260" r:id="rId7"/>
    <p:sldId id="263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989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76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CB76354-7071-9FB3-2265-875871A5C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436EA0F-553A-710B-1DB6-6858D776A3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93FB4A0-5970-D006-5774-74814C3C0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9390D-7FA8-4E7D-B6BC-0637F2664F9F}" type="datetimeFigureOut">
              <a:rPr lang="it-IT" smtClean="0"/>
              <a:t>07/05/2025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CA5F0F6-BA48-573A-67A3-D385BE4F2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AC8333D-1542-E342-A3B2-7D066B962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207A9-B5A3-46D2-8425-851B271E48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6390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CEFD0F-D3E1-029C-BB51-42E8BEEBA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4E7A8D3-EDC8-AFEA-0753-3C86D211F3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8A4EB00-5E0A-4226-AB58-DF53B77E4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9390D-7FA8-4E7D-B6BC-0637F2664F9F}" type="datetimeFigureOut">
              <a:rPr lang="it-IT" smtClean="0"/>
              <a:t>07/05/2025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3E1664B-B829-EE32-B9B2-055D7B764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65C9C41-1F1A-8624-1D21-04341DE0F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207A9-B5A3-46D2-8425-851B271E48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7629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5BEF81F-08E9-3CC2-097A-065942D5B9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43A1AD0-FF59-2D31-094F-11B3B453C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A85C95C-3D91-AA8C-0B3F-AAEE61FD9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9390D-7FA8-4E7D-B6BC-0637F2664F9F}" type="datetimeFigureOut">
              <a:rPr lang="it-IT" smtClean="0"/>
              <a:t>07/05/2025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7932DF5-7DD3-029C-7A49-024425741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18DFB90-EA52-FAFA-B58B-A2812DF07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207A9-B5A3-46D2-8425-851B271E48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7244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967387-EC3D-510A-A772-CDCDB4EA9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71E8365-B1DB-7EF3-853E-117A4D7EAC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6B3C791-BAD5-2754-CD7B-D4649D664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9390D-7FA8-4E7D-B6BC-0637F2664F9F}" type="datetimeFigureOut">
              <a:rPr lang="it-IT" smtClean="0"/>
              <a:t>07/05/2025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5670C8D-F579-BC4A-64FC-6211C9B56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D2BC4CD-E51A-1D7E-7CD1-8FB49FA36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207A9-B5A3-46D2-8425-851B271E48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1214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28A113-20BB-0A3D-1877-7BE310EC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7D46998-848F-CAD4-ACE2-D9DAEA36D8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7CE9549-8298-128D-32E7-72DAF64AE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9390D-7FA8-4E7D-B6BC-0637F2664F9F}" type="datetimeFigureOut">
              <a:rPr lang="it-IT" smtClean="0"/>
              <a:t>07/05/2025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50603DF-E3FA-EB9C-A856-1B757A078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68E4C74-1350-A1C6-2F0B-D6053538E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207A9-B5A3-46D2-8425-851B271E48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5490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121E866-8FA1-2BFA-250A-A03A2F940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639E52C-2272-9C53-8704-2A53E845E5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D23DD18-6EB5-CFE5-1A90-619609269B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E171DA8-4853-27BC-75DC-ED4169A91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9390D-7FA8-4E7D-B6BC-0637F2664F9F}" type="datetimeFigureOut">
              <a:rPr lang="it-IT" smtClean="0"/>
              <a:t>07/05/2025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B93DEBB-7EEB-A5CA-A982-B91EACFBB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26BCB2E-BAEA-B124-6984-6AF363C5E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207A9-B5A3-46D2-8425-851B271E48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025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558B21-AA55-B854-6CFC-45A6FD62C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10A2D97-2571-48D3-1843-511B02B1C5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4387FE7-EA08-97DC-378B-1573BB98F0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E1B49A5-9168-C510-EF0D-F0B84ABFA0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3CFC94B-688C-6A78-EEFF-9288C25DFE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48E6C37-5DC3-177C-04A3-1FB074593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9390D-7FA8-4E7D-B6BC-0637F2664F9F}" type="datetimeFigureOut">
              <a:rPr lang="it-IT" smtClean="0"/>
              <a:t>07/05/2025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1C8A6C1-6E68-EB85-C7D4-34492CEE2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B54CA6E-91E0-001D-1E07-33E335483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207A9-B5A3-46D2-8425-851B271E48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4396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A09C45-9429-60DF-EBEA-46FD2BAE4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69DF0DC-1F43-6781-2F8E-2D8B21260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9390D-7FA8-4E7D-B6BC-0637F2664F9F}" type="datetimeFigureOut">
              <a:rPr lang="it-IT" smtClean="0"/>
              <a:t>07/05/2025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63D3977-A424-8166-2EB3-AA8BB8520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2AA6995-48FE-AEF1-2871-805A8F544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207A9-B5A3-46D2-8425-851B271E48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6220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E20A2701-9E0A-1EF2-2F3C-80E0AB81F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9390D-7FA8-4E7D-B6BC-0637F2664F9F}" type="datetimeFigureOut">
              <a:rPr lang="it-IT" smtClean="0"/>
              <a:t>07/05/2025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3AABADE-C4CB-D605-ED04-42FF103A7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F7999D7-19D7-D95E-57F0-58F0775AF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207A9-B5A3-46D2-8425-851B271E48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6797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52947D-73EB-DFA7-8208-697D5E90D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6534F67-13F3-160B-43AA-84798BD3D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53E71E4-5061-2222-3B25-5B50AA9CFC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D3D4F46-2E51-FC58-4470-D45CF29E5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9390D-7FA8-4E7D-B6BC-0637F2664F9F}" type="datetimeFigureOut">
              <a:rPr lang="it-IT" smtClean="0"/>
              <a:t>07/05/2025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C93F502-0722-7D9B-1316-017EC3A5C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CB5BD20-BC32-F61F-B98E-4FD1A2B4A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207A9-B5A3-46D2-8425-851B271E48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1466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1937D8-BD15-D2D5-1F59-A0EB88FBB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7C824E20-E0AC-DB24-20B2-8DDD8515E1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BCA83F0-2ADA-B431-B095-6D2407FBE7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77EA419-6CEA-D61C-97B7-0DE9E9BDF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9390D-7FA8-4E7D-B6BC-0637F2664F9F}" type="datetimeFigureOut">
              <a:rPr lang="it-IT" smtClean="0"/>
              <a:t>07/05/2025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EDED2D6-FE0B-A47D-BABE-A3C823A04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8988641-3C73-6E24-AC16-9ABA87C80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207A9-B5A3-46D2-8425-851B271E48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6885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EF9E84D6-B919-EED6-7D41-C3F0D496A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276EB24-137D-BBAB-AE2E-2039E65747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A507D5C-0C1D-3561-09CD-1B18308C97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09390D-7FA8-4E7D-B6BC-0637F2664F9F}" type="datetimeFigureOut">
              <a:rPr lang="it-IT" smtClean="0"/>
              <a:t>07/05/2025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2EB7B52-3181-049F-AA98-B9B39B4C9A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AC7610A-86B4-EE1F-7BE4-EAE6E58116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0207A9-B5A3-46D2-8425-851B271E48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3966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DECC418B-FC52-2201-6F85-2EF46B19E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Goals of UNSCEAR </a:t>
            </a:r>
            <a:br>
              <a:rPr lang="it-IT" dirty="0"/>
            </a:br>
            <a:r>
              <a:rPr lang="it-IT" sz="2800" dirty="0"/>
              <a:t>(United Nation Scientific Committee on </a:t>
            </a:r>
            <a:r>
              <a:rPr lang="it-IT" sz="2800" dirty="0" err="1"/>
              <a:t>Effects</a:t>
            </a:r>
            <a:r>
              <a:rPr lang="it-IT" sz="2800" dirty="0"/>
              <a:t> of </a:t>
            </a:r>
            <a:r>
              <a:rPr lang="it-IT" sz="2800" dirty="0" err="1"/>
              <a:t>Atomic</a:t>
            </a:r>
            <a:r>
              <a:rPr lang="it-IT" sz="2800" dirty="0"/>
              <a:t> </a:t>
            </a:r>
            <a:r>
              <a:rPr lang="it-IT" sz="2800" dirty="0" err="1"/>
              <a:t>Radiations</a:t>
            </a:r>
            <a:r>
              <a:rPr lang="it-IT" sz="2800" dirty="0"/>
              <a:t>)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667F455-0996-2B40-4086-EEA6A887D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729" y="2519052"/>
            <a:ext cx="10022541" cy="2506822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00649CF-211E-A6EF-A0AB-C02EF570917A}"/>
              </a:ext>
            </a:extLst>
          </p:cNvPr>
          <p:cNvSpPr txBox="1"/>
          <p:nvPr/>
        </p:nvSpPr>
        <p:spPr>
          <a:xfrm>
            <a:off x="3027028" y="5484906"/>
            <a:ext cx="79583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http://unscear.org/unscear/en/publications/scientific-reports.html</a:t>
            </a:r>
          </a:p>
        </p:txBody>
      </p:sp>
    </p:spTree>
    <p:extLst>
      <p:ext uri="{BB962C8B-B14F-4D97-AF65-F5344CB8AC3E}">
        <p14:creationId xmlns:p14="http://schemas.microsoft.com/office/powerpoint/2010/main" val="298014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58B0FA8F-2408-FB13-E899-3DAF9921DE23}"/>
              </a:ext>
            </a:extLst>
          </p:cNvPr>
          <p:cNvSpPr txBox="1"/>
          <p:nvPr/>
        </p:nvSpPr>
        <p:spPr>
          <a:xfrm>
            <a:off x="1479176" y="1199420"/>
            <a:ext cx="923364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/>
              <a:t>The UNSCEAR reports are published to provide authoritative assessments on the levels and effects of exposure to ionizing radiation.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These reports serve several key purposes:</a:t>
            </a:r>
          </a:p>
          <a:p>
            <a:pPr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Scientific Evaluation</a:t>
            </a:r>
            <a:r>
              <a:rPr lang="en-US" dirty="0"/>
              <a:t>: They compile and analyze data on radiation exposure from various sources, including medical, occupational, and environmental radiation.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Policy Guidance</a:t>
            </a:r>
            <a:r>
              <a:rPr lang="en-US" dirty="0"/>
              <a:t>: Governments and international organizations use these reports to develop safety standards and regulations.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Public Awareness</a:t>
            </a:r>
            <a:r>
              <a:rPr lang="en-US" dirty="0"/>
              <a:t>: They help clarify the risks and effects of radiation exposure, ensuring informed decision-making.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Historical Documentation</a:t>
            </a:r>
            <a:r>
              <a:rPr lang="en-US" dirty="0"/>
              <a:t>: They provide a record of radiation exposure incidents, such as the Fukushima Daiichi nuclear accident.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Support for Research</a:t>
            </a:r>
            <a:r>
              <a:rPr lang="en-US" dirty="0"/>
              <a:t>: Scientists and health professionals rely on these reports for studies related to radiation effects on health.</a:t>
            </a:r>
          </a:p>
        </p:txBody>
      </p:sp>
    </p:spTree>
    <p:extLst>
      <p:ext uri="{BB962C8B-B14F-4D97-AF65-F5344CB8AC3E}">
        <p14:creationId xmlns:p14="http://schemas.microsoft.com/office/powerpoint/2010/main" val="336291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17920E3-2E89-D305-D19C-4D6FDFBD0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055" y="582706"/>
            <a:ext cx="8422085" cy="236947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69EA5A61-5885-BE9E-8FCA-B86ED03DB6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9984" y="3808431"/>
            <a:ext cx="8422086" cy="231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194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06D7B8D1-06AE-3C07-1949-65E6F0D18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929" y="663388"/>
            <a:ext cx="8317635" cy="2231952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B039380F-988E-4CD5-78EF-05ACFA5FA3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9482" y="3591802"/>
            <a:ext cx="9444318" cy="254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026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A7C3EDC6-79ED-F4AD-85BD-51A2DAB919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41" y="559007"/>
            <a:ext cx="6633882" cy="172961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FE73EF01-DC94-4891-6E9A-23037A4020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2225" y="2389521"/>
            <a:ext cx="6329082" cy="1718493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240BFCCA-BDC0-62F5-77DC-A454EECB47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6141" y="4208912"/>
            <a:ext cx="6477000" cy="2325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012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6A3E42CE-5283-5CDE-DC50-B87117C56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697" y="597726"/>
            <a:ext cx="7156221" cy="192334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3CF9E408-9105-31FC-A478-E1AFA5F9E5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9640" y="2805719"/>
            <a:ext cx="7282219" cy="1906177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C4015234-3361-C46F-EF29-8D1A872440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9882" y="4792506"/>
            <a:ext cx="6042212" cy="160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097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7617436A-8E57-5702-3BC6-78E6A284F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4609" y="1071282"/>
            <a:ext cx="3530590" cy="4926106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8C6E46FA-12EF-819F-6D12-9DFE02FD662A}"/>
              </a:ext>
            </a:extLst>
          </p:cNvPr>
          <p:cNvSpPr txBox="1"/>
          <p:nvPr/>
        </p:nvSpPr>
        <p:spPr>
          <a:xfrm>
            <a:off x="1178859" y="2761129"/>
            <a:ext cx="41058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UNSCEAR Report </a:t>
            </a:r>
            <a:r>
              <a:rPr lang="it-IT" sz="2400" dirty="0" err="1"/>
              <a:t>have</a:t>
            </a:r>
            <a:r>
              <a:rPr lang="it-IT" sz="2400" dirty="0"/>
              <a:t> </a:t>
            </a:r>
            <a:r>
              <a:rPr lang="it-IT" sz="2400" dirty="0" err="1"/>
              <a:t>been</a:t>
            </a:r>
            <a:r>
              <a:rPr lang="it-IT" sz="2400" dirty="0"/>
              <a:t> </a:t>
            </a:r>
            <a:r>
              <a:rPr lang="it-IT" sz="2400" dirty="0" err="1"/>
              <a:t>issued</a:t>
            </a:r>
            <a:r>
              <a:rPr lang="it-IT" sz="2400" dirty="0"/>
              <a:t> </a:t>
            </a:r>
            <a:r>
              <a:rPr lang="it-IT" sz="2400" dirty="0" err="1"/>
              <a:t>since</a:t>
            </a:r>
            <a:r>
              <a:rPr lang="it-IT" sz="2400" dirty="0"/>
              <a:t> 1958 </a:t>
            </a:r>
          </a:p>
        </p:txBody>
      </p:sp>
    </p:spTree>
    <p:extLst>
      <p:ext uri="{BB962C8B-B14F-4D97-AF65-F5344CB8AC3E}">
        <p14:creationId xmlns:p14="http://schemas.microsoft.com/office/powerpoint/2010/main" val="17633754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164</Words>
  <Application>Microsoft Office PowerPoint</Application>
  <PresentationFormat>Widescreen</PresentationFormat>
  <Paragraphs>12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Tema di Office</vt:lpstr>
      <vt:lpstr>Goals of UNSCEAR  (United Nation Scientific Committee on Effects of Atomic Radiations)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Franco Milano</dc:creator>
  <cp:lastModifiedBy>Franco Milano</cp:lastModifiedBy>
  <cp:revision>2</cp:revision>
  <dcterms:created xsi:type="dcterms:W3CDTF">2025-05-02T19:12:31Z</dcterms:created>
  <dcterms:modified xsi:type="dcterms:W3CDTF">2025-05-07T08:05:17Z</dcterms:modified>
</cp:coreProperties>
</file>